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F7FF9A-68B7-4BFB-B75C-F1A878838ACD}" v="2063" dt="2022-06-22T18:33:33.709"/>
  </p1510:revLst>
</p1510:revInfo>
</file>

<file path=ppt/tableStyles.xml><?xml version="1.0" encoding="utf-8"?>
<a:tblStyleLst xmlns:a="http://schemas.openxmlformats.org/drawingml/2006/main" def="{B6629E26-B639-4134-A929-8D7CF5062C71}">
  <a:tblStyle styleId="{B6629E26-B639-4134-A929-8D7CF5062C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orient="horz" pos="2232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rett Powell" userId="9c73fa3e3bdebddd" providerId="Windows Live" clId="Web-{A3F7FF9A-68B7-4BFB-B75C-F1A878838ACD}"/>
    <pc:docChg chg="addSld delSld modSld">
      <pc:chgData name="Garrett Powell" userId="9c73fa3e3bdebddd" providerId="Windows Live" clId="Web-{A3F7FF9A-68B7-4BFB-B75C-F1A878838ACD}" dt="2022-06-22T18:33:33.709" v="1988" actId="20577"/>
      <pc:docMkLst>
        <pc:docMk/>
      </pc:docMkLst>
      <pc:sldChg chg="addSp delSp modSp">
        <pc:chgData name="Garrett Powell" userId="9c73fa3e3bdebddd" providerId="Windows Live" clId="Web-{A3F7FF9A-68B7-4BFB-B75C-F1A878838ACD}" dt="2022-06-22T02:46:55.638" v="112" actId="1076"/>
        <pc:sldMkLst>
          <pc:docMk/>
          <pc:sldMk cId="0" sldId="259"/>
        </pc:sldMkLst>
        <pc:spChg chg="add del mod">
          <ac:chgData name="Garrett Powell" userId="9c73fa3e3bdebddd" providerId="Windows Live" clId="Web-{A3F7FF9A-68B7-4BFB-B75C-F1A878838ACD}" dt="2022-06-22T02:46:29.715" v="110"/>
          <ac:spMkLst>
            <pc:docMk/>
            <pc:sldMk cId="0" sldId="259"/>
            <ac:spMk id="3" creationId="{8DCCB4DE-FBEB-E516-9C69-550E29B2DCA1}"/>
          </ac:spMkLst>
        </pc:spChg>
        <pc:spChg chg="del mod">
          <ac:chgData name="Garrett Powell" userId="9c73fa3e3bdebddd" providerId="Windows Live" clId="Web-{A3F7FF9A-68B7-4BFB-B75C-F1A878838ACD}" dt="2022-06-22T02:44:55.712" v="99"/>
          <ac:spMkLst>
            <pc:docMk/>
            <pc:sldMk cId="0" sldId="259"/>
            <ac:spMk id="1057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02:29:34.364" v="94" actId="20577"/>
          <ac:spMkLst>
            <pc:docMk/>
            <pc:sldMk cId="0" sldId="259"/>
            <ac:spMk id="1058" creationId="{00000000-0000-0000-0000-000000000000}"/>
          </ac:spMkLst>
        </pc:spChg>
        <pc:picChg chg="add mod">
          <ac:chgData name="Garrett Powell" userId="9c73fa3e3bdebddd" providerId="Windows Live" clId="Web-{A3F7FF9A-68B7-4BFB-B75C-F1A878838ACD}" dt="2022-06-22T02:46:55.638" v="112" actId="1076"/>
          <ac:picMkLst>
            <pc:docMk/>
            <pc:sldMk cId="0" sldId="259"/>
            <ac:picMk id="4" creationId="{37FC3576-7BD4-33CB-46FB-EDAB7805CFD0}"/>
          </ac:picMkLst>
        </pc:picChg>
      </pc:sldChg>
      <pc:sldChg chg="addSp delSp modSp">
        <pc:chgData name="Garrett Powell" userId="9c73fa3e3bdebddd" providerId="Windows Live" clId="Web-{A3F7FF9A-68B7-4BFB-B75C-F1A878838ACD}" dt="2022-06-22T03:43:01.495" v="444"/>
        <pc:sldMkLst>
          <pc:docMk/>
          <pc:sldMk cId="0" sldId="261"/>
        </pc:sldMkLst>
        <pc:spChg chg="add del">
          <ac:chgData name="Garrett Powell" userId="9c73fa3e3bdebddd" providerId="Windows Live" clId="Web-{A3F7FF9A-68B7-4BFB-B75C-F1A878838ACD}" dt="2022-06-22T03:35:56.123" v="114"/>
          <ac:spMkLst>
            <pc:docMk/>
            <pc:sldMk cId="0" sldId="261"/>
            <ac:spMk id="3" creationId="{279C687B-AC5F-58D8-EF13-789301BACFCC}"/>
          </ac:spMkLst>
        </pc:spChg>
        <pc:graphicFrameChg chg="mod modGraphic">
          <ac:chgData name="Garrett Powell" userId="9c73fa3e3bdebddd" providerId="Windows Live" clId="Web-{A3F7FF9A-68B7-4BFB-B75C-F1A878838ACD}" dt="2022-06-22T03:43:01.495" v="444"/>
          <ac:graphicFrameMkLst>
            <pc:docMk/>
            <pc:sldMk cId="0" sldId="261"/>
            <ac:graphicFrameMk id="1076" creationId="{00000000-0000-0000-0000-000000000000}"/>
          </ac:graphicFrameMkLst>
        </pc:graphicFrameChg>
      </pc:sldChg>
      <pc:sldChg chg="delSp modSp">
        <pc:chgData name="Garrett Powell" userId="9c73fa3e3bdebddd" providerId="Windows Live" clId="Web-{A3F7FF9A-68B7-4BFB-B75C-F1A878838ACD}" dt="2022-06-22T12:10:52.542" v="975"/>
        <pc:sldMkLst>
          <pc:docMk/>
          <pc:sldMk cId="0" sldId="262"/>
        </pc:sldMkLst>
        <pc:spChg chg="mod">
          <ac:chgData name="Garrett Powell" userId="9c73fa3e3bdebddd" providerId="Windows Live" clId="Web-{A3F7FF9A-68B7-4BFB-B75C-F1A878838ACD}" dt="2022-06-22T03:51:17.009" v="649" actId="1076"/>
          <ac:spMkLst>
            <pc:docMk/>
            <pc:sldMk cId="0" sldId="262"/>
            <ac:spMk id="1082" creationId="{00000000-0000-0000-0000-000000000000}"/>
          </ac:spMkLst>
        </pc:spChg>
        <pc:spChg chg="del">
          <ac:chgData name="Garrett Powell" userId="9c73fa3e3bdebddd" providerId="Windows Live" clId="Web-{A3F7FF9A-68B7-4BFB-B75C-F1A878838ACD}" dt="2022-06-22T03:48:52.036" v="599"/>
          <ac:spMkLst>
            <pc:docMk/>
            <pc:sldMk cId="0" sldId="262"/>
            <ac:spMk id="1083" creationId="{00000000-0000-0000-0000-000000000000}"/>
          </ac:spMkLst>
        </pc:spChg>
        <pc:graphicFrameChg chg="mod modGraphic">
          <ac:chgData name="Garrett Powell" userId="9c73fa3e3bdebddd" providerId="Windows Live" clId="Web-{A3F7FF9A-68B7-4BFB-B75C-F1A878838ACD}" dt="2022-06-22T12:10:52.542" v="975"/>
          <ac:graphicFrameMkLst>
            <pc:docMk/>
            <pc:sldMk cId="0" sldId="262"/>
            <ac:graphicFrameMk id="1084" creationId="{00000000-0000-0000-0000-000000000000}"/>
          </ac:graphicFrameMkLst>
        </pc:graphicFrameChg>
      </pc:sldChg>
      <pc:sldChg chg="addSp delSp modSp">
        <pc:chgData name="Garrett Powell" userId="9c73fa3e3bdebddd" providerId="Windows Live" clId="Web-{A3F7FF9A-68B7-4BFB-B75C-F1A878838ACD}" dt="2022-06-22T13:31:57.506" v="1089" actId="1076"/>
        <pc:sldMkLst>
          <pc:docMk/>
          <pc:sldMk cId="0" sldId="263"/>
        </pc:sldMkLst>
        <pc:spChg chg="mod">
          <ac:chgData name="Garrett Powell" userId="9c73fa3e3bdebddd" providerId="Windows Live" clId="Web-{A3F7FF9A-68B7-4BFB-B75C-F1A878838ACD}" dt="2022-06-22T12:11:12.230" v="984" actId="20577"/>
          <ac:spMkLst>
            <pc:docMk/>
            <pc:sldMk cId="0" sldId="263"/>
            <ac:spMk id="1089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2:23:48.168" v="1008" actId="20577"/>
          <ac:spMkLst>
            <pc:docMk/>
            <pc:sldMk cId="0" sldId="263"/>
            <ac:spMk id="1092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2:30:26.942" v="1071" actId="20577"/>
          <ac:spMkLst>
            <pc:docMk/>
            <pc:sldMk cId="0" sldId="263"/>
            <ac:spMk id="1100" creationId="{00000000-0000-0000-0000-000000000000}"/>
          </ac:spMkLst>
        </pc:spChg>
        <pc:spChg chg="del">
          <ac:chgData name="Garrett Powell" userId="9c73fa3e3bdebddd" providerId="Windows Live" clId="Web-{A3F7FF9A-68B7-4BFB-B75C-F1A878838ACD}" dt="2022-06-22T13:30:55.599" v="1075"/>
          <ac:spMkLst>
            <pc:docMk/>
            <pc:sldMk cId="0" sldId="263"/>
            <ac:spMk id="1104" creationId="{00000000-0000-0000-0000-000000000000}"/>
          </ac:spMkLst>
        </pc:spChg>
        <pc:spChg chg="del mod">
          <ac:chgData name="Garrett Powell" userId="9c73fa3e3bdebddd" providerId="Windows Live" clId="Web-{A3F7FF9A-68B7-4BFB-B75C-F1A878838ACD}" dt="2022-06-22T13:30:49.130" v="1074"/>
          <ac:spMkLst>
            <pc:docMk/>
            <pc:sldMk cId="0" sldId="263"/>
            <ac:spMk id="1105" creationId="{00000000-0000-0000-0000-000000000000}"/>
          </ac:spMkLst>
        </pc:spChg>
        <pc:picChg chg="add mod modCrop">
          <ac:chgData name="Garrett Powell" userId="9c73fa3e3bdebddd" providerId="Windows Live" clId="Web-{A3F7FF9A-68B7-4BFB-B75C-F1A878838ACD}" dt="2022-06-22T13:31:57.506" v="1089" actId="1076"/>
          <ac:picMkLst>
            <pc:docMk/>
            <pc:sldMk cId="0" sldId="263"/>
            <ac:picMk id="2" creationId="{8C017D80-F1CC-C0F7-B55C-978BD8288BBD}"/>
          </ac:picMkLst>
        </pc:picChg>
      </pc:sldChg>
      <pc:sldChg chg="addSp delSp modSp">
        <pc:chgData name="Garrett Powell" userId="9c73fa3e3bdebddd" providerId="Windows Live" clId="Web-{A3F7FF9A-68B7-4BFB-B75C-F1A878838ACD}" dt="2022-06-22T14:00:27.513" v="1230" actId="1076"/>
        <pc:sldMkLst>
          <pc:docMk/>
          <pc:sldMk cId="0" sldId="264"/>
        </pc:sldMkLst>
        <pc:spChg chg="mod">
          <ac:chgData name="Garrett Powell" userId="9c73fa3e3bdebddd" providerId="Windows Live" clId="Web-{A3F7FF9A-68B7-4BFB-B75C-F1A878838ACD}" dt="2022-06-22T13:37:59.749" v="1095" actId="20577"/>
          <ac:spMkLst>
            <pc:docMk/>
            <pc:sldMk cId="0" sldId="264"/>
            <ac:spMk id="1110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3:57:30.650" v="1181" actId="20577"/>
          <ac:spMkLst>
            <pc:docMk/>
            <pc:sldMk cId="0" sldId="264"/>
            <ac:spMk id="1113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3:58:26.229" v="1214" actId="20577"/>
          <ac:spMkLst>
            <pc:docMk/>
            <pc:sldMk cId="0" sldId="264"/>
            <ac:spMk id="1121" creationId="{00000000-0000-0000-0000-000000000000}"/>
          </ac:spMkLst>
        </pc:spChg>
        <pc:spChg chg="del">
          <ac:chgData name="Garrett Powell" userId="9c73fa3e3bdebddd" providerId="Windows Live" clId="Web-{A3F7FF9A-68B7-4BFB-B75C-F1A878838ACD}" dt="2022-06-22T13:58:32.917" v="1216"/>
          <ac:spMkLst>
            <pc:docMk/>
            <pc:sldMk cId="0" sldId="264"/>
            <ac:spMk id="1125" creationId="{00000000-0000-0000-0000-000000000000}"/>
          </ac:spMkLst>
        </pc:spChg>
        <pc:spChg chg="del">
          <ac:chgData name="Garrett Powell" userId="9c73fa3e3bdebddd" providerId="Windows Live" clId="Web-{A3F7FF9A-68B7-4BFB-B75C-F1A878838ACD}" dt="2022-06-22T13:58:29.667" v="1215"/>
          <ac:spMkLst>
            <pc:docMk/>
            <pc:sldMk cId="0" sldId="264"/>
            <ac:spMk id="1126" creationId="{00000000-0000-0000-0000-000000000000}"/>
          </ac:spMkLst>
        </pc:spChg>
        <pc:picChg chg="add mod modCrop">
          <ac:chgData name="Garrett Powell" userId="9c73fa3e3bdebddd" providerId="Windows Live" clId="Web-{A3F7FF9A-68B7-4BFB-B75C-F1A878838ACD}" dt="2022-06-22T13:59:57.044" v="1224" actId="1076"/>
          <ac:picMkLst>
            <pc:docMk/>
            <pc:sldMk cId="0" sldId="264"/>
            <ac:picMk id="2" creationId="{D2C20BAD-6443-F004-CD85-860270288329}"/>
          </ac:picMkLst>
        </pc:picChg>
        <pc:picChg chg="add mod">
          <ac:chgData name="Garrett Powell" userId="9c73fa3e3bdebddd" providerId="Windows Live" clId="Web-{A3F7FF9A-68B7-4BFB-B75C-F1A878838ACD}" dt="2022-06-22T14:00:27.513" v="1230" actId="1076"/>
          <ac:picMkLst>
            <pc:docMk/>
            <pc:sldMk cId="0" sldId="264"/>
            <ac:picMk id="3" creationId="{FF9E309E-3F41-4B61-5983-A02D5686D8CB}"/>
          </ac:picMkLst>
        </pc:picChg>
      </pc:sldChg>
      <pc:sldChg chg="addSp delSp modSp">
        <pc:chgData name="Garrett Powell" userId="9c73fa3e3bdebddd" providerId="Windows Live" clId="Web-{A3F7FF9A-68B7-4BFB-B75C-F1A878838ACD}" dt="2022-06-22T14:29:36.240" v="1335"/>
        <pc:sldMkLst>
          <pc:docMk/>
          <pc:sldMk cId="0" sldId="265"/>
        </pc:sldMkLst>
        <pc:spChg chg="mod">
          <ac:chgData name="Garrett Powell" userId="9c73fa3e3bdebddd" providerId="Windows Live" clId="Web-{A3F7FF9A-68B7-4BFB-B75C-F1A878838ACD}" dt="2022-06-22T14:10:08.167" v="1233" actId="20577"/>
          <ac:spMkLst>
            <pc:docMk/>
            <pc:sldMk cId="0" sldId="265"/>
            <ac:spMk id="1131" creationId="{00000000-0000-0000-0000-000000000000}"/>
          </ac:spMkLst>
        </pc:spChg>
        <pc:spChg chg="del">
          <ac:chgData name="Garrett Powell" userId="9c73fa3e3bdebddd" providerId="Windows Live" clId="Web-{A3F7FF9A-68B7-4BFB-B75C-F1A878838ACD}" dt="2022-06-22T14:29:36.240" v="1335"/>
          <ac:spMkLst>
            <pc:docMk/>
            <pc:sldMk cId="0" sldId="265"/>
            <ac:spMk id="1132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4:18:09.615" v="1299" actId="20577"/>
          <ac:spMkLst>
            <pc:docMk/>
            <pc:sldMk cId="0" sldId="265"/>
            <ac:spMk id="1134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4:18:29.459" v="1317" actId="20577"/>
          <ac:spMkLst>
            <pc:docMk/>
            <pc:sldMk cId="0" sldId="265"/>
            <ac:spMk id="1142" creationId="{00000000-0000-0000-0000-000000000000}"/>
          </ac:spMkLst>
        </pc:spChg>
        <pc:spChg chg="del">
          <ac:chgData name="Garrett Powell" userId="9c73fa3e3bdebddd" providerId="Windows Live" clId="Web-{A3F7FF9A-68B7-4BFB-B75C-F1A878838ACD}" dt="2022-06-22T14:18:33.381" v="1319"/>
          <ac:spMkLst>
            <pc:docMk/>
            <pc:sldMk cId="0" sldId="265"/>
            <ac:spMk id="1146" creationId="{00000000-0000-0000-0000-000000000000}"/>
          </ac:spMkLst>
        </pc:spChg>
        <pc:spChg chg="del">
          <ac:chgData name="Garrett Powell" userId="9c73fa3e3bdebddd" providerId="Windows Live" clId="Web-{A3F7FF9A-68B7-4BFB-B75C-F1A878838ACD}" dt="2022-06-22T14:18:31.350" v="1318"/>
          <ac:spMkLst>
            <pc:docMk/>
            <pc:sldMk cId="0" sldId="265"/>
            <ac:spMk id="1147" creationId="{00000000-0000-0000-0000-000000000000}"/>
          </ac:spMkLst>
        </pc:spChg>
        <pc:picChg chg="add mod">
          <ac:chgData name="Garrett Powell" userId="9c73fa3e3bdebddd" providerId="Windows Live" clId="Web-{A3F7FF9A-68B7-4BFB-B75C-F1A878838ACD}" dt="2022-06-22T14:19:22.335" v="1326" actId="1076"/>
          <ac:picMkLst>
            <pc:docMk/>
            <pc:sldMk cId="0" sldId="265"/>
            <ac:picMk id="2" creationId="{A023816D-71D2-3765-F50D-B2377B2422DC}"/>
          </ac:picMkLst>
        </pc:picChg>
        <pc:picChg chg="add mod">
          <ac:chgData name="Garrett Powell" userId="9c73fa3e3bdebddd" providerId="Windows Live" clId="Web-{A3F7FF9A-68B7-4BFB-B75C-F1A878838ACD}" dt="2022-06-22T14:19:44.398" v="1330" actId="1076"/>
          <ac:picMkLst>
            <pc:docMk/>
            <pc:sldMk cId="0" sldId="265"/>
            <ac:picMk id="3" creationId="{2A9B3F6E-8D5E-8A9B-A06B-A4C634D02459}"/>
          </ac:picMkLst>
        </pc:picChg>
        <pc:picChg chg="add mod">
          <ac:chgData name="Garrett Powell" userId="9c73fa3e3bdebddd" providerId="Windows Live" clId="Web-{A3F7FF9A-68B7-4BFB-B75C-F1A878838ACD}" dt="2022-06-22T14:20:25.868" v="1334" actId="1076"/>
          <ac:picMkLst>
            <pc:docMk/>
            <pc:sldMk cId="0" sldId="265"/>
            <ac:picMk id="4" creationId="{F865ED31-499D-E11C-0E60-2F37502AD9F7}"/>
          </ac:picMkLst>
        </pc:picChg>
      </pc:sldChg>
      <pc:sldChg chg="addSp delSp modSp add del">
        <pc:chgData name="Garrett Powell" userId="9c73fa3e3bdebddd" providerId="Windows Live" clId="Web-{A3F7FF9A-68B7-4BFB-B75C-F1A878838ACD}" dt="2022-06-22T16:05:16.794" v="1400" actId="20577"/>
        <pc:sldMkLst>
          <pc:docMk/>
          <pc:sldMk cId="0" sldId="267"/>
        </pc:sldMkLst>
        <pc:spChg chg="del mod">
          <ac:chgData name="Garrett Powell" userId="9c73fa3e3bdebddd" providerId="Windows Live" clId="Web-{A3F7FF9A-68B7-4BFB-B75C-F1A878838ACD}" dt="2022-06-22T16:03:12.055" v="1341"/>
          <ac:spMkLst>
            <pc:docMk/>
            <pc:sldMk cId="0" sldId="267"/>
            <ac:spMk id="1162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6:05:16.794" v="1400" actId="20577"/>
          <ac:spMkLst>
            <pc:docMk/>
            <pc:sldMk cId="0" sldId="267"/>
            <ac:spMk id="1163" creationId="{00000000-0000-0000-0000-000000000000}"/>
          </ac:spMkLst>
        </pc:spChg>
        <pc:picChg chg="add mod">
          <ac:chgData name="Garrett Powell" userId="9c73fa3e3bdebddd" providerId="Windows Live" clId="Web-{A3F7FF9A-68B7-4BFB-B75C-F1A878838ACD}" dt="2022-06-22T16:03:25.352" v="1345" actId="14100"/>
          <ac:picMkLst>
            <pc:docMk/>
            <pc:sldMk cId="0" sldId="267"/>
            <ac:picMk id="2" creationId="{91D78FF3-33AC-A00B-95DB-B0B23D4BC055}"/>
          </ac:picMkLst>
        </pc:picChg>
      </pc:sldChg>
      <pc:sldChg chg="addSp delSp modSp">
        <pc:chgData name="Garrett Powell" userId="9c73fa3e3bdebddd" providerId="Windows Live" clId="Web-{A3F7FF9A-68B7-4BFB-B75C-F1A878838ACD}" dt="2022-06-22T17:08:43.271" v="1533" actId="1076"/>
        <pc:sldMkLst>
          <pc:docMk/>
          <pc:sldMk cId="0" sldId="268"/>
        </pc:sldMkLst>
        <pc:spChg chg="del mod">
          <ac:chgData name="Garrett Powell" userId="9c73fa3e3bdebddd" providerId="Windows Live" clId="Web-{A3F7FF9A-68B7-4BFB-B75C-F1A878838ACD}" dt="2022-06-22T16:27:16.896" v="1502"/>
          <ac:spMkLst>
            <pc:docMk/>
            <pc:sldMk cId="0" sldId="268"/>
            <ac:spMk id="1172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6:27:06.255" v="1499" actId="20577"/>
          <ac:spMkLst>
            <pc:docMk/>
            <pc:sldMk cId="0" sldId="268"/>
            <ac:spMk id="1173" creationId="{00000000-0000-0000-0000-000000000000}"/>
          </ac:spMkLst>
        </pc:spChg>
        <pc:picChg chg="add mod">
          <ac:chgData name="Garrett Powell" userId="9c73fa3e3bdebddd" providerId="Windows Live" clId="Web-{A3F7FF9A-68B7-4BFB-B75C-F1A878838ACD}" dt="2022-06-22T17:08:43.271" v="1533" actId="1076"/>
          <ac:picMkLst>
            <pc:docMk/>
            <pc:sldMk cId="0" sldId="268"/>
            <ac:picMk id="2" creationId="{57E2D909-8E0F-0C1C-F38D-5F2B65B57050}"/>
          </ac:picMkLst>
        </pc:picChg>
      </pc:sldChg>
      <pc:sldChg chg="addSp delSp modSp">
        <pc:chgData name="Garrett Powell" userId="9c73fa3e3bdebddd" providerId="Windows Live" clId="Web-{A3F7FF9A-68B7-4BFB-B75C-F1A878838ACD}" dt="2022-06-22T17:00:49.919" v="1522" actId="1076"/>
        <pc:sldMkLst>
          <pc:docMk/>
          <pc:sldMk cId="0" sldId="269"/>
        </pc:sldMkLst>
        <pc:spChg chg="del">
          <ac:chgData name="Garrett Powell" userId="9c73fa3e3bdebddd" providerId="Windows Live" clId="Web-{A3F7FF9A-68B7-4BFB-B75C-F1A878838ACD}" dt="2022-06-22T16:39:28.833" v="1515"/>
          <ac:spMkLst>
            <pc:docMk/>
            <pc:sldMk cId="0" sldId="269"/>
            <ac:spMk id="1182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7:00:42.528" v="1519" actId="20577"/>
          <ac:spMkLst>
            <pc:docMk/>
            <pc:sldMk cId="0" sldId="269"/>
            <ac:spMk id="1183" creationId="{00000000-0000-0000-0000-000000000000}"/>
          </ac:spMkLst>
        </pc:spChg>
        <pc:picChg chg="add mod">
          <ac:chgData name="Garrett Powell" userId="9c73fa3e3bdebddd" providerId="Windows Live" clId="Web-{A3F7FF9A-68B7-4BFB-B75C-F1A878838ACD}" dt="2022-06-22T17:00:49.919" v="1522" actId="1076"/>
          <ac:picMkLst>
            <pc:docMk/>
            <pc:sldMk cId="0" sldId="269"/>
            <ac:picMk id="2" creationId="{BDC9FD0F-4064-6891-4923-CEA4128B581D}"/>
          </ac:picMkLst>
        </pc:picChg>
      </pc:sldChg>
      <pc:sldChg chg="addSp delSp modSp">
        <pc:chgData name="Garrett Powell" userId="9c73fa3e3bdebddd" providerId="Windows Live" clId="Web-{A3F7FF9A-68B7-4BFB-B75C-F1A878838ACD}" dt="2022-06-22T17:09:33.491" v="1550" actId="20577"/>
        <pc:sldMkLst>
          <pc:docMk/>
          <pc:sldMk cId="0" sldId="270"/>
        </pc:sldMkLst>
        <pc:spChg chg="del">
          <ac:chgData name="Garrett Powell" userId="9c73fa3e3bdebddd" providerId="Windows Live" clId="Web-{A3F7FF9A-68B7-4BFB-B75C-F1A878838ACD}" dt="2022-06-22T17:08:04.583" v="1526"/>
          <ac:spMkLst>
            <pc:docMk/>
            <pc:sldMk cId="0" sldId="270"/>
            <ac:spMk id="1192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7:09:33.491" v="1550" actId="20577"/>
          <ac:spMkLst>
            <pc:docMk/>
            <pc:sldMk cId="0" sldId="270"/>
            <ac:spMk id="1193" creationId="{00000000-0000-0000-0000-000000000000}"/>
          </ac:spMkLst>
        </pc:spChg>
        <pc:picChg chg="add mod">
          <ac:chgData name="Garrett Powell" userId="9c73fa3e3bdebddd" providerId="Windows Live" clId="Web-{A3F7FF9A-68B7-4BFB-B75C-F1A878838ACD}" dt="2022-06-22T17:08:20.162" v="1530" actId="1076"/>
          <ac:picMkLst>
            <pc:docMk/>
            <pc:sldMk cId="0" sldId="270"/>
            <ac:picMk id="2" creationId="{ADF311FC-6AC9-A791-6A5C-985B694C0D27}"/>
          </ac:picMkLst>
        </pc:picChg>
      </pc:sldChg>
      <pc:sldChg chg="modSp">
        <pc:chgData name="Garrett Powell" userId="9c73fa3e3bdebddd" providerId="Windows Live" clId="Web-{A3F7FF9A-68B7-4BFB-B75C-F1A878838ACD}" dt="2022-06-22T17:14:25.496" v="1623" actId="20577"/>
        <pc:sldMkLst>
          <pc:docMk/>
          <pc:sldMk cId="0" sldId="272"/>
        </pc:sldMkLst>
        <pc:spChg chg="mod">
          <ac:chgData name="Garrett Powell" userId="9c73fa3e3bdebddd" providerId="Windows Live" clId="Web-{A3F7FF9A-68B7-4BFB-B75C-F1A878838ACD}" dt="2022-06-22T17:13:26.573" v="1601" actId="20577"/>
          <ac:spMkLst>
            <pc:docMk/>
            <pc:sldMk cId="0" sldId="272"/>
            <ac:spMk id="1208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7:14:25.496" v="1623" actId="20577"/>
          <ac:spMkLst>
            <pc:docMk/>
            <pc:sldMk cId="0" sldId="272"/>
            <ac:spMk id="1209" creationId="{00000000-0000-0000-0000-000000000000}"/>
          </ac:spMkLst>
        </pc:spChg>
      </pc:sldChg>
      <pc:sldChg chg="modSp">
        <pc:chgData name="Garrett Powell" userId="9c73fa3e3bdebddd" providerId="Windows Live" clId="Web-{A3F7FF9A-68B7-4BFB-B75C-F1A878838ACD}" dt="2022-06-22T17:53:10.102" v="1747" actId="20577"/>
        <pc:sldMkLst>
          <pc:docMk/>
          <pc:sldMk cId="0" sldId="273"/>
        </pc:sldMkLst>
        <pc:spChg chg="mod">
          <ac:chgData name="Garrett Powell" userId="9c73fa3e3bdebddd" providerId="Windows Live" clId="Web-{A3F7FF9A-68B7-4BFB-B75C-F1A878838ACD}" dt="2022-06-22T17:50:31.599" v="1699" actId="20577"/>
          <ac:spMkLst>
            <pc:docMk/>
            <pc:sldMk cId="0" sldId="273"/>
            <ac:spMk id="1216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7:53:10.102" v="1747" actId="20577"/>
          <ac:spMkLst>
            <pc:docMk/>
            <pc:sldMk cId="0" sldId="273"/>
            <ac:spMk id="1217" creationId="{00000000-0000-0000-0000-000000000000}"/>
          </ac:spMkLst>
        </pc:spChg>
      </pc:sldChg>
      <pc:sldChg chg="modSp">
        <pc:chgData name="Garrett Powell" userId="9c73fa3e3bdebddd" providerId="Windows Live" clId="Web-{A3F7FF9A-68B7-4BFB-B75C-F1A878838ACD}" dt="2022-06-22T18:10:49.012" v="1845" actId="20577"/>
        <pc:sldMkLst>
          <pc:docMk/>
          <pc:sldMk cId="0" sldId="274"/>
        </pc:sldMkLst>
        <pc:spChg chg="mod">
          <ac:chgData name="Garrett Powell" userId="9c73fa3e3bdebddd" providerId="Windows Live" clId="Web-{A3F7FF9A-68B7-4BFB-B75C-F1A878838ACD}" dt="2022-06-22T17:55:09.698" v="1785" actId="20577"/>
          <ac:spMkLst>
            <pc:docMk/>
            <pc:sldMk cId="0" sldId="274"/>
            <ac:spMk id="1224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8:10:49.012" v="1845" actId="20577"/>
          <ac:spMkLst>
            <pc:docMk/>
            <pc:sldMk cId="0" sldId="274"/>
            <ac:spMk id="1225" creationId="{00000000-0000-0000-0000-000000000000}"/>
          </ac:spMkLst>
        </pc:spChg>
      </pc:sldChg>
      <pc:sldChg chg="modSp">
        <pc:chgData name="Garrett Powell" userId="9c73fa3e3bdebddd" providerId="Windows Live" clId="Web-{A3F7FF9A-68B7-4BFB-B75C-F1A878838ACD}" dt="2022-06-22T18:13:40" v="1914" actId="20577"/>
        <pc:sldMkLst>
          <pc:docMk/>
          <pc:sldMk cId="0" sldId="275"/>
        </pc:sldMkLst>
        <pc:spChg chg="mod">
          <ac:chgData name="Garrett Powell" userId="9c73fa3e3bdebddd" providerId="Windows Live" clId="Web-{A3F7FF9A-68B7-4BFB-B75C-F1A878838ACD}" dt="2022-06-22T18:12:42.264" v="1894" actId="20577"/>
          <ac:spMkLst>
            <pc:docMk/>
            <pc:sldMk cId="0" sldId="275"/>
            <ac:spMk id="1232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8:13:40" v="1914" actId="20577"/>
          <ac:spMkLst>
            <pc:docMk/>
            <pc:sldMk cId="0" sldId="275"/>
            <ac:spMk id="1233" creationId="{00000000-0000-0000-0000-000000000000}"/>
          </ac:spMkLst>
        </pc:spChg>
      </pc:sldChg>
      <pc:sldChg chg="modSp">
        <pc:chgData name="Garrett Powell" userId="9c73fa3e3bdebddd" providerId="Windows Live" clId="Web-{A3F7FF9A-68B7-4BFB-B75C-F1A878838ACD}" dt="2022-06-22T18:33:33.709" v="1988" actId="20577"/>
        <pc:sldMkLst>
          <pc:docMk/>
          <pc:sldMk cId="0" sldId="276"/>
        </pc:sldMkLst>
        <pc:spChg chg="mod">
          <ac:chgData name="Garrett Powell" userId="9c73fa3e3bdebddd" providerId="Windows Live" clId="Web-{A3F7FF9A-68B7-4BFB-B75C-F1A878838ACD}" dt="2022-06-22T18:32:58.834" v="1970" actId="20577"/>
          <ac:spMkLst>
            <pc:docMk/>
            <pc:sldMk cId="0" sldId="276"/>
            <ac:spMk id="1240" creationId="{00000000-0000-0000-0000-000000000000}"/>
          </ac:spMkLst>
        </pc:spChg>
        <pc:spChg chg="mod">
          <ac:chgData name="Garrett Powell" userId="9c73fa3e3bdebddd" providerId="Windows Live" clId="Web-{A3F7FF9A-68B7-4BFB-B75C-F1A878838ACD}" dt="2022-06-22T18:33:33.709" v="1988" actId="20577"/>
          <ac:spMkLst>
            <pc:docMk/>
            <pc:sldMk cId="0" sldId="276"/>
            <ac:spMk id="124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/>
              <a:t>Unrestricted File Upload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4999"/>
              </a:lnSpc>
            </a:pPr>
            <a:r>
              <a:rPr lang="en" sz="1200" dirty="0">
                <a:latin typeface="Roboto"/>
                <a:ea typeface="Roboto"/>
                <a:cs typeface="Roboto"/>
              </a:rPr>
              <a:t>Used </a:t>
            </a:r>
            <a:r>
              <a:rPr lang="en" sz="1200" dirty="0" err="1">
                <a:latin typeface="Roboto"/>
                <a:ea typeface="Roboto"/>
                <a:cs typeface="Roboto"/>
              </a:rPr>
              <a:t>msfvenom</a:t>
            </a:r>
            <a:r>
              <a:rPr lang="en" sz="1200" dirty="0">
                <a:latin typeface="Roboto"/>
                <a:ea typeface="Roboto"/>
                <a:cs typeface="Roboto"/>
              </a:rPr>
              <a:t> to create reverse shell payload and upload to </a:t>
            </a:r>
            <a:r>
              <a:rPr lang="en" sz="1200" dirty="0" err="1">
                <a:latin typeface="Roboto"/>
                <a:ea typeface="Roboto"/>
                <a:cs typeface="Roboto"/>
              </a:rPr>
              <a:t>webdav</a:t>
            </a:r>
            <a:r>
              <a:rPr lang="en" sz="1200" dirty="0">
                <a:latin typeface="Roboto"/>
                <a:ea typeface="Roboto"/>
                <a:cs typeface="Roboto"/>
              </a:rPr>
              <a:t> server via file explorer. Used Meterpreter to start reverse shell session. </a:t>
            </a:r>
          </a:p>
          <a:p>
            <a:pPr>
              <a:lnSpc>
                <a:spcPct val="115000"/>
              </a:lnSpc>
            </a:pPr>
            <a:endParaRPr lang="en-US" sz="1200">
              <a:latin typeface="Roboto"/>
              <a:ea typeface="Roboto"/>
              <a:cs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200" dirty="0">
                <a:latin typeface="Roboto"/>
                <a:ea typeface="Roboto"/>
                <a:cs typeface="Roboto"/>
              </a:rPr>
              <a:t>Granted user shell to capture the flag. </a:t>
            </a: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A023816D-71D2-3765-F50D-B2377B242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37" y="1482189"/>
            <a:ext cx="3197432" cy="293915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2A9B3F6E-8D5E-8A9B-A06B-A4C634D02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15" y="1798678"/>
            <a:ext cx="2294783" cy="1256682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65ED31-499D-E11C-0E60-2F37502A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538" y="2960109"/>
            <a:ext cx="2907971" cy="21104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Answer the following questions in bullet points under the screenshot if space allows. </a:t>
            </a:r>
            <a:br>
              <a:rPr lang="en" sz="1200"/>
            </a:br>
            <a:r>
              <a:rPr lang="en" sz="1200" dirty="0"/>
              <a:t>Otherwise, add the answers to speaker notes. </a:t>
            </a:r>
            <a:endParaRPr sz="1200" dirty="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indent="-167640">
              <a:buSzPts val="1200"/>
              <a:buChar char="●"/>
            </a:pPr>
            <a:r>
              <a:rPr lang="en" sz="1200" dirty="0"/>
              <a:t>What time did the port scan occur? 12pm 6/17/22</a:t>
            </a:r>
            <a:endParaRPr sz="1200" dirty="0"/>
          </a:p>
          <a:p>
            <a:pPr marL="320040" indent="-167640">
              <a:buSzPts val="1200"/>
              <a:buChar char="●"/>
            </a:pPr>
            <a:r>
              <a:rPr lang="en" sz="1200" dirty="0"/>
              <a:t>How many packets were sent, and from which IP? 35,361 from 192.168.1.8</a:t>
            </a:r>
            <a:endParaRPr sz="1200" dirty="0"/>
          </a:p>
          <a:p>
            <a:pPr marL="320040" indent="-167640">
              <a:buSzPts val="1200"/>
              <a:buChar char="●"/>
            </a:pPr>
            <a:r>
              <a:rPr lang="en" sz="1200" dirty="0"/>
              <a:t>What indicates that this was a port scan? Large volume of connections at from same machine</a:t>
            </a:r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1D78FF3-33AC-A00B-95DB-B0B23D4BC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739" y="1787893"/>
            <a:ext cx="6975021" cy="31325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indent="-167640">
              <a:buSzPts val="1200"/>
              <a:buChar char="●"/>
            </a:pPr>
            <a:r>
              <a:rPr lang="en" sz="1200" dirty="0"/>
              <a:t>What time did the request occur? How many requests were made? 6/17/22 3pm. 112,502 total request</a:t>
            </a:r>
            <a:endParaRPr sz="1200" dirty="0"/>
          </a:p>
          <a:p>
            <a:pPr marL="320040" indent="-167640">
              <a:buSzPts val="1200"/>
              <a:buChar char="●"/>
            </a:pPr>
            <a:r>
              <a:rPr lang="en" sz="1200" dirty="0"/>
              <a:t>Which files were requested? What did they contain? The Connect to corporate server file was requested. It contained instructions and login credentials to connect to the </a:t>
            </a:r>
            <a:r>
              <a:rPr lang="en" sz="1200" dirty="0" err="1"/>
              <a:t>webdav</a:t>
            </a:r>
            <a:r>
              <a:rPr lang="en" sz="1200" dirty="0"/>
              <a:t> server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7E2D909-8E0F-0C1C-F38D-5F2B65B57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2" y="2169114"/>
            <a:ext cx="8900431" cy="211835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indent="-167640">
              <a:buSzPts val="1200"/>
              <a:buChar char="●"/>
            </a:pPr>
            <a:r>
              <a:rPr lang="en" sz="1200" dirty="0"/>
              <a:t>How many requests were made in the attack? 15,116</a:t>
            </a:r>
            <a:endParaRPr sz="1200" dirty="0"/>
          </a:p>
          <a:p>
            <a:pPr marL="320040" indent="-167640"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password? 12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DC9FD0F-4064-6891-4923-CEA4128B5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86" y="2083547"/>
            <a:ext cx="6981825" cy="20037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indent="-167640">
              <a:buSzPts val="1200"/>
              <a:buChar char="●"/>
            </a:pPr>
            <a:r>
              <a:rPr lang="en" sz="1200" dirty="0"/>
              <a:t>How many requests were made to this directory? 105</a:t>
            </a:r>
            <a:endParaRPr sz="1200" dirty="0"/>
          </a:p>
          <a:p>
            <a:pPr marL="320040" indent="-167640">
              <a:buSzPts val="1200"/>
              <a:buChar char="●"/>
            </a:pPr>
            <a:r>
              <a:rPr lang="en" sz="1200" dirty="0"/>
              <a:t>Which files were requested? </a:t>
            </a:r>
            <a:r>
              <a:rPr lang="en" sz="1200" dirty="0" err="1"/>
              <a:t>Passwd.dav</a:t>
            </a:r>
            <a:r>
              <a:rPr lang="en" sz="1200" dirty="0"/>
              <a:t> &amp; </a:t>
            </a:r>
            <a:r>
              <a:rPr lang="en" sz="1200" dirty="0" err="1"/>
              <a:t>Shell.php</a:t>
            </a:r>
            <a:endParaRPr sz="1200" dirty="0" err="1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ADF311FC-6AC9-A791-6A5C-985B694C0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10" y="2027882"/>
            <a:ext cx="8410575" cy="19994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r>
              <a:rPr lang="en-US" sz="1400" dirty="0"/>
              <a:t>Number of ports scanned per second per IP address. 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pPr>
              <a:lnSpc>
                <a:spcPct val="114999"/>
              </a:lnSpc>
            </a:pPr>
            <a:r>
              <a:rPr lang="en" sz="1400" dirty="0"/>
              <a:t>Flag attempts to scan more than 15 ports per second per IP </a:t>
            </a:r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r>
              <a:rPr lang="en-US" sz="1400" dirty="0"/>
              <a:t>Blocking port scans on the server via firewall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>
              <a:buClr>
                <a:schemeClr val="dk1"/>
              </a:buClr>
              <a:buSzPts val="1100"/>
            </a:pPr>
            <a:r>
              <a:rPr lang="en" sz="1400" dirty="0"/>
              <a:t>Describe the solution. If possible, provide required command lines. </a:t>
            </a:r>
            <a:endParaRPr sz="1400"/>
          </a:p>
          <a:p>
            <a:pPr>
              <a:lnSpc>
                <a:spcPct val="114999"/>
              </a:lnSpc>
              <a:buSzPts val="1100"/>
            </a:pPr>
            <a:r>
              <a:rPr lang="en" sz="1400" dirty="0"/>
              <a:t>Using Firewall to disable port scanning of network</a:t>
            </a:r>
          </a:p>
          <a:p>
            <a:endParaRPr lang="en-US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r>
              <a:rPr lang="en-US" sz="1400" dirty="0"/>
              <a:t>An alarm can be set to trigger when unauthorized IPs attempt to view the hidden directory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>
              <a:lnSpc>
                <a:spcPct val="114999"/>
              </a:lnSpc>
              <a:buSzPts val="1100"/>
            </a:pPr>
            <a:r>
              <a:rPr lang="en" sz="1400" dirty="0"/>
              <a:t>I would create a whitelist of authorized IPs and activate the alarm when unauthorized IPs attempt access.</a:t>
            </a:r>
          </a:p>
          <a:p>
            <a:endParaRPr lang="en-US" sz="140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r>
              <a:rPr lang="en-US" sz="1400" dirty="0"/>
              <a:t>Files should be password protected and not given read access to the public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>
              <a:buClr>
                <a:schemeClr val="dk1"/>
              </a:buClr>
              <a:buSzPts val="1100"/>
            </a:pPr>
            <a:r>
              <a:rPr lang="en" sz="1400" dirty="0"/>
              <a:t>Describe the solution. If possible, provide required command lines. </a:t>
            </a:r>
            <a:endParaRPr sz="1400" dirty="0"/>
          </a:p>
          <a:p>
            <a:pPr>
              <a:lnSpc>
                <a:spcPct val="114999"/>
              </a:lnSpc>
            </a:pPr>
            <a:r>
              <a:rPr lang="en-US" sz="1400" dirty="0"/>
              <a:t>Locate the directory in Linux and </a:t>
            </a:r>
            <a:r>
              <a:rPr lang="en-US" sz="1400" dirty="0" err="1"/>
              <a:t>chmod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r>
              <a:rPr lang="en-US" sz="1400" dirty="0"/>
              <a:t>An alarm highlighting the number of request being sent from unauthorized IPs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r>
              <a:rPr lang="en-US" sz="1400" dirty="0"/>
              <a:t>&gt;5 </a:t>
            </a:r>
            <a:r>
              <a:rPr lang="en-US" sz="1400" dirty="0" err="1"/>
              <a:t>attemps</a:t>
            </a:r>
            <a:r>
              <a:rPr lang="en-US" sz="1400" dirty="0"/>
              <a:t> per second. </a:t>
            </a:r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r>
              <a:rPr lang="en-US" sz="1400" dirty="0"/>
              <a:t>Multi factor authentication to add an additional layer of security to user logins. 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>
              <a:buClr>
                <a:schemeClr val="dk1"/>
              </a:buClr>
              <a:buSzPts val="1100"/>
            </a:pPr>
            <a:r>
              <a:rPr lang="en" sz="1400" dirty="0"/>
              <a:t>Describe the solution. If possible, provide the required command line(s). </a:t>
            </a:r>
            <a:endParaRPr sz="1400"/>
          </a:p>
          <a:p>
            <a:pPr>
              <a:lnSpc>
                <a:spcPct val="114999"/>
              </a:lnSpc>
              <a:buSzPts val="1100"/>
            </a:pPr>
            <a:r>
              <a:rPr lang="en" sz="1400" dirty="0"/>
              <a:t>A multi factor software like Duo Security to authenticate end users</a:t>
            </a:r>
          </a:p>
          <a:p>
            <a:endParaRPr lang="en-US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r>
              <a:rPr lang="en-US" sz="1400" dirty="0"/>
              <a:t>Monitor access to </a:t>
            </a:r>
            <a:r>
              <a:rPr lang="en-US" sz="1400" dirty="0" err="1"/>
              <a:t>webdav</a:t>
            </a:r>
            <a:r>
              <a:rPr lang="en-US" sz="1400" dirty="0"/>
              <a:t> by unauthorized IPs 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r>
              <a:rPr lang="en-US" sz="1400" dirty="0"/>
              <a:t>Alarm is triggered whenever access is attempted from unauthorized IPs</a:t>
            </a: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r>
              <a:rPr lang="en-US" sz="1400" dirty="0"/>
              <a:t>Deny access from all non-whitelisted IPs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>
              <a:buClr>
                <a:schemeClr val="dk1"/>
              </a:buClr>
              <a:buSzPts val="1100"/>
            </a:pPr>
            <a:r>
              <a:rPr lang="en" sz="1400" dirty="0"/>
              <a:t>Describe the solution. If possible, provide the required command line(s). </a:t>
            </a:r>
            <a:endParaRPr sz="1400"/>
          </a:p>
          <a:p>
            <a:r>
              <a:rPr lang="en-US" sz="1400" dirty="0"/>
              <a:t>Create a whitelist of approved IPs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r>
              <a:rPr lang="en-US" sz="1400" dirty="0"/>
              <a:t>An alarm that monitors 'put' request from unauthorized IPs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>
              <a:buClr>
                <a:schemeClr val="dk1"/>
              </a:buClr>
              <a:buSzPts val="1100"/>
            </a:pPr>
            <a:r>
              <a:rPr lang="en-US" sz="1400" dirty="0"/>
              <a:t>Alarm is triggered whenever a 'put' request is logged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r>
              <a:rPr lang="en-US" sz="1400" dirty="0"/>
              <a:t>Whitelist IPs that can read/write server files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Address Range: 192.168.16.1/30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Gateway:10.0.0.1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IPv4: 192.168.1.1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OS: Windows 10</a:t>
            </a:r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Hostname: ML-RefVm-684427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IPv4: 192.168.1.90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OS: Linux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IPv4: 192.168.1.105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OS: Linux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IPv4: 192.168.1.90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OS: Linux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Hostname: ELK machine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7FC3576-7BD4-33CB-46FB-EDAB7805C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58" y="726104"/>
            <a:ext cx="5147953" cy="41514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376678435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{B6629E26-B639-4134-A929-8D7CF5062C71}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Windows 10 Pro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192.168.16.1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/>
                        <a:t>Azure Clod </a:t>
                      </a:r>
                      <a:r>
                        <a:rPr lang="en-US" sz="1200" dirty="0">
                          <a:latin typeface="Roboto"/>
                          <a:ea typeface="Roboto"/>
                        </a:rPr>
                        <a:t>RDP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 Host. Hypervisor.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Attacking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Vulnerable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ELK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Kibana Dashboard collecting logs from Capstone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46287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1913870350"/>
              </p:ext>
            </p:extLst>
          </p:nvPr>
        </p:nvGraphicFramePr>
        <p:xfrm>
          <a:off x="430040" y="986659"/>
          <a:ext cx="8362500" cy="4591452"/>
        </p:xfrm>
        <a:graphic>
          <a:graphicData uri="http://schemas.openxmlformats.org/drawingml/2006/table">
            <a:tbl>
              <a:tblPr>
                <a:noFill/>
                <a:tableStyleId>{B6629E26-B639-4134-A929-8D7CF5062C71}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</a:rPr>
                        <a:t>Directory listing enabled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Roboto Thin"/>
                          <a:ea typeface="Roboto"/>
                        </a:rPr>
                        <a:t>(</a:t>
                      </a:r>
                      <a:r>
                        <a:rPr lang="en" sz="1200" b="1" i="0" dirty="0">
                          <a:latin typeface="Roboto Thin"/>
                        </a:rPr>
                        <a:t>CWE-548: Exposure of Information Through Directory Listing)</a:t>
                      </a:r>
                      <a:endParaRPr lang="en" sz="1200" b="1" dirty="0">
                        <a:latin typeface="Roboto Thin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i="0" u="none" strike="noStrike" noProof="0" dirty="0">
                          <a:latin typeface="Roboto"/>
                        </a:rPr>
                        <a:t>A directory listing is inappropriately exposed, yielding potentially sensitive information to attackers.</a:t>
                      </a:r>
                      <a:endParaRPr lang="en-US"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</a:rPr>
                        <a:t>Attacker was able to browse company folders and files to gain additional information.</a:t>
                      </a:r>
                      <a:endParaRPr lang="en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56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</a:rPr>
                        <a:t>Weak password security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</a:rPr>
                        <a:t>(</a:t>
                      </a:r>
                      <a:r>
                        <a:rPr lang="en-US" sz="1200" dirty="0">
                          <a:latin typeface="Roboto"/>
                        </a:rPr>
                        <a:t>CWE-916: Use of Password Hash With Insufficient Computational Effort</a:t>
                      </a:r>
                      <a:r>
                        <a:rPr lang="en-US" sz="1200" dirty="0">
                          <a:latin typeface="Roboto"/>
                          <a:ea typeface="Roboto"/>
                        </a:rPr>
                        <a:t>)</a:t>
                      </a:r>
                      <a:endParaRPr lang="en"/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latin typeface="Roboto"/>
                        </a:rPr>
                        <a:t>The software generates a hash for a password, but it uses a scheme that does not provide a sufficient level of computational effort that would make password cracking attacks infeasible or expensive.</a:t>
                      </a:r>
                      <a:endParaRPr lang="en-US" dirty="0"/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</a:rPr>
                        <a:t>Weak password security allowed a </a:t>
                      </a:r>
                      <a:r>
                        <a:rPr lang="en" sz="1200" dirty="0" err="1">
                          <a:latin typeface="Roboto"/>
                          <a:ea typeface="Roboto"/>
                          <a:cs typeface="Roboto"/>
                        </a:rPr>
                        <a:t>bruteforce</a:t>
                      </a:r>
                      <a:r>
                        <a:rPr lang="en" sz="1200" dirty="0">
                          <a:latin typeface="Roboto"/>
                          <a:ea typeface="Roboto"/>
                          <a:cs typeface="Roboto"/>
                        </a:rPr>
                        <a:t> attack to gain unauthorized access to sensitive data</a:t>
                      </a:r>
                      <a:endParaRPr lang="en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11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Unrestricted File Upload (</a:t>
                      </a:r>
                      <a:r>
                        <a:rPr lang="en-US" sz="1200" dirty="0">
                          <a:latin typeface="Roboto"/>
                        </a:rPr>
                        <a:t>CWE-434: Unrestricted Upload of File with Dangerous Type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)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latin typeface="Roboto"/>
                        </a:rPr>
                        <a:t>The software allows the attacker to upload or transfer files of dangerous types that can be automatically processed within the product's environment.</a:t>
                      </a:r>
                      <a:br>
                        <a:rPr lang="en-US" dirty="0"/>
                      </a:br>
                      <a:endParaRPr lang="en-US" dirty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b="0" i="0" u="none" strike="noStrike" noProof="0" dirty="0">
                        <a:latin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</a:rPr>
                        <a:t>Unauthorized user can upload malicious files, like the reverse shell used in this attack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/>
              <a:t>Exploitation: Directory Listing Enabled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200" dirty="0">
                <a:latin typeface="Roboto"/>
                <a:ea typeface="Roboto"/>
                <a:cs typeface="Roboto"/>
              </a:rPr>
              <a:t> Used browser to explore company folders, files. 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lang="en" sz="1200" dirty="0">
              <a:latin typeface="Roboto"/>
              <a:ea typeface="Roboto"/>
              <a:cs typeface="Roboto"/>
            </a:endParaRPr>
          </a:p>
          <a:p>
            <a:pPr>
              <a:lnSpc>
                <a:spcPct val="114999"/>
              </a:lnSpc>
              <a:buSzPts val="1100"/>
            </a:pPr>
            <a:r>
              <a:rPr lang="en" sz="1200" dirty="0">
                <a:latin typeface="Roboto"/>
                <a:ea typeface="Roboto"/>
                <a:cs typeface="Roboto"/>
              </a:rPr>
              <a:t>Used the directory listings to find the </a:t>
            </a:r>
            <a:r>
              <a:rPr lang="en" sz="1200" err="1">
                <a:latin typeface="Roboto"/>
                <a:ea typeface="Roboto"/>
                <a:cs typeface="Roboto"/>
              </a:rPr>
              <a:t>secret_folder</a:t>
            </a:r>
            <a:r>
              <a:rPr lang="en" sz="1200" dirty="0">
                <a:latin typeface="Roboto"/>
                <a:ea typeface="Roboto"/>
                <a:cs typeface="Roboto"/>
              </a:rPr>
              <a:t> with instructions on how to </a:t>
            </a:r>
            <a:r>
              <a:rPr lang="en" sz="1200">
                <a:latin typeface="Roboto"/>
                <a:ea typeface="Roboto"/>
                <a:cs typeface="Roboto"/>
              </a:rPr>
              <a:t>access the webdav</a:t>
            </a:r>
            <a:r>
              <a:rPr lang="en" sz="1200" dirty="0">
                <a:latin typeface="Roboto"/>
                <a:ea typeface="Roboto"/>
                <a:cs typeface="Roboto"/>
              </a:rPr>
              <a:t> server. </a:t>
            </a: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017D80-F1CC-C0F7-B55C-978BD8288B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0" r="22672" b="55237"/>
          <a:stretch/>
        </p:blipFill>
        <p:spPr>
          <a:xfrm>
            <a:off x="5814932" y="1447181"/>
            <a:ext cx="3331529" cy="16112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Weak Password Security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4999"/>
              </a:lnSpc>
            </a:pPr>
            <a:r>
              <a:rPr lang="en" sz="1200" dirty="0">
                <a:latin typeface="Roboto"/>
                <a:ea typeface="Roboto"/>
                <a:sym typeface="Roboto"/>
              </a:rPr>
              <a:t>Used Hydra to crack Ashton's </a:t>
            </a:r>
            <a:r>
              <a:rPr lang="en" sz="1200" dirty="0" err="1">
                <a:latin typeface="Roboto"/>
                <a:ea typeface="Roboto"/>
                <a:sym typeface="Roboto"/>
              </a:rPr>
              <a:t>pasword</a:t>
            </a:r>
            <a:r>
              <a:rPr lang="en" sz="1200" dirty="0">
                <a:latin typeface="Roboto"/>
                <a:ea typeface="Roboto"/>
                <a:sym typeface="Roboto"/>
              </a:rPr>
              <a:t> to access the contents of the secret folder. Used </a:t>
            </a:r>
            <a:r>
              <a:rPr lang="en" sz="1200" dirty="0" err="1">
                <a:latin typeface="Roboto"/>
                <a:ea typeface="Roboto"/>
                <a:sym typeface="Roboto"/>
              </a:rPr>
              <a:t>CrackStation</a:t>
            </a:r>
            <a:r>
              <a:rPr lang="en" sz="1200" dirty="0">
                <a:latin typeface="Roboto"/>
                <a:ea typeface="Roboto"/>
                <a:sym typeface="Roboto"/>
              </a:rPr>
              <a:t> to crack Ryan's password and access the </a:t>
            </a:r>
            <a:r>
              <a:rPr lang="en" sz="1200" dirty="0" err="1">
                <a:latin typeface="Roboto"/>
                <a:ea typeface="Roboto"/>
                <a:sym typeface="Roboto"/>
              </a:rPr>
              <a:t>webdav</a:t>
            </a:r>
            <a:r>
              <a:rPr lang="en" sz="1200" dirty="0">
                <a:latin typeface="Roboto"/>
                <a:ea typeface="Roboto"/>
                <a:sym typeface="Roboto"/>
              </a:rPr>
              <a:t> server. </a:t>
            </a:r>
            <a:endParaRPr lang="en" sz="1200" dirty="0">
              <a:latin typeface="Roboto"/>
              <a:ea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lang="en-US" sz="1200" b="1" dirty="0">
              <a:latin typeface="Roboto"/>
              <a:ea typeface="Roboto"/>
              <a:cs typeface="Roboto"/>
            </a:endParaRPr>
          </a:p>
          <a:p>
            <a:pPr>
              <a:lnSpc>
                <a:spcPct val="114999"/>
              </a:lnSpc>
            </a:pPr>
            <a:r>
              <a:rPr lang="en" sz="1200" dirty="0">
                <a:latin typeface="Roboto"/>
                <a:ea typeface="Roboto"/>
                <a:cs typeface="Roboto"/>
              </a:rPr>
              <a:t>Gained access to the secret folder and </a:t>
            </a:r>
            <a:r>
              <a:rPr lang="en" sz="1200" dirty="0" err="1">
                <a:latin typeface="Roboto"/>
                <a:ea typeface="Roboto"/>
                <a:cs typeface="Roboto"/>
              </a:rPr>
              <a:t>webdav</a:t>
            </a:r>
            <a:r>
              <a:rPr lang="en" sz="1200" dirty="0">
                <a:latin typeface="Roboto"/>
                <a:ea typeface="Roboto"/>
                <a:cs typeface="Roboto"/>
              </a:rPr>
              <a:t> server. </a:t>
            </a:r>
            <a:endParaRPr lang="en" sz="1200" b="1" dirty="0">
              <a:latin typeface="Roboto"/>
              <a:ea typeface="Roboto"/>
              <a:cs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D2C20BAD-6443-F004-CD85-86027028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" t="4030" r="44118" b="37113"/>
          <a:stretch/>
        </p:blipFill>
        <p:spPr>
          <a:xfrm>
            <a:off x="5684013" y="1452005"/>
            <a:ext cx="2614011" cy="2073972"/>
          </a:xfrm>
          <a:prstGeom prst="rect">
            <a:avLst/>
          </a:prstGeom>
        </p:spPr>
      </p:pic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F9E309E-3F41-4B61-5983-A02D5686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630" y="3327130"/>
            <a:ext cx="3385829" cy="16733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Directory Listing Enabled</vt:lpstr>
      <vt:lpstr>Exploitation: Weak Password Security</vt:lpstr>
      <vt:lpstr>Exploitation: Unrestricted File Upload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revision>393</cp:revision>
  <dcterms:modified xsi:type="dcterms:W3CDTF">2022-06-22T18:33:43Z</dcterms:modified>
</cp:coreProperties>
</file>